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5" r:id="rId2"/>
    <p:sldId id="269" r:id="rId3"/>
    <p:sldId id="268" r:id="rId4"/>
  </p:sldIdLst>
  <p:sldSz cx="9144000" cy="5715000" type="screen16x10"/>
  <p:notesSz cx="9144000" cy="6858000"/>
  <p:defaultTextStyle>
    <a:defPPr>
      <a:defRPr lang="en-US"/>
    </a:defPPr>
    <a:lvl1pPr marL="0" algn="l" defTabSz="457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3" algn="l" defTabSz="457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7" algn="l" defTabSz="457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0" algn="l" defTabSz="457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4" algn="l" defTabSz="457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8" algn="l" defTabSz="457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80" algn="l" defTabSz="457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44" algn="l" defTabSz="457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8" algn="l" defTabSz="457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F8D7C5"/>
    <a:srgbClr val="3999C8"/>
    <a:srgbClr val="2F7EA4"/>
    <a:srgbClr val="EC861E"/>
    <a:srgbClr val="45AAD2"/>
    <a:srgbClr val="4CAE9B"/>
    <a:srgbClr val="CDBC31"/>
    <a:srgbClr val="F6E01F"/>
    <a:srgbClr val="3FC7F3"/>
    <a:srgbClr val="A2CE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6" autoAdjust="0"/>
    <p:restoredTop sz="85640" autoAdjust="0"/>
  </p:normalViewPr>
  <p:slideViewPr>
    <p:cSldViewPr snapToGrid="0" snapToObjects="1">
      <p:cViewPr varScale="1">
        <p:scale>
          <a:sx n="105" d="100"/>
          <a:sy n="105" d="100"/>
        </p:scale>
        <p:origin x="-1512" y="-10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 snapToObjects="1">
      <p:cViewPr varScale="1">
        <p:scale>
          <a:sx n="115" d="100"/>
          <a:sy n="115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C5566-4CC2-5742-B087-0DBE1149D3B4}" type="datetimeFigureOut">
              <a:rPr lang="en-US" smtClean="0"/>
              <a:t>2/8/17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3B974-CF64-5940-B219-307DE4277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404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DAE61-9143-E142-821E-113D65D0295A}" type="datetimeFigureOut">
              <a:rPr lang="en-US" smtClean="0"/>
              <a:t>2/8/17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514350"/>
            <a:ext cx="41148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CE781-8248-E840-B56B-BAE6B2C6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702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3" algn="l" defTabSz="457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7" algn="l" defTabSz="457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0" algn="l" defTabSz="457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54" algn="l" defTabSz="457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18" algn="l" defTabSz="457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80" algn="l" defTabSz="457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44" algn="l" defTabSz="457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08" algn="l" defTabSz="457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CE781-8248-E840-B56B-BAE6B2C60E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63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CE781-8248-E840-B56B-BAE6B2C60E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63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CE781-8248-E840-B56B-BAE6B2C60E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64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646325"/>
          </a:xfrm>
        </p:spPr>
        <p:txBody>
          <a:bodyPr/>
          <a:lstStyle>
            <a:lvl1pPr algn="ctr">
              <a:defRPr sz="3600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520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173974"/>
            <a:ext cx="8229600" cy="461659"/>
          </a:xfrm>
          <a:prstGeom prst="rect">
            <a:avLst/>
          </a:prstGeom>
        </p:spPr>
        <p:txBody>
          <a:bodyPr vert="horz" lIns="91432" tIns="45717" rIns="91432" bIns="45717" rtlCol="0" anchor="t" anchorCtr="0">
            <a:sp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>
          <a:xfrm>
            <a:off x="457200" y="1403048"/>
            <a:ext cx="8229600" cy="3702088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97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U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6092754" cy="5714999"/>
          </a:xfrm>
          <a:prstGeom prst="rect">
            <a:avLst/>
          </a:prstGeom>
          <a:solidFill>
            <a:srgbClr val="45A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75749"/>
            <a:ext cx="5160288" cy="46165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venir Medium"/>
                <a:cs typeface="Avenir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333500"/>
            <a:ext cx="5160288" cy="3771636"/>
          </a:xfrm>
        </p:spPr>
        <p:txBody>
          <a:bodyPr>
            <a:normAutofit/>
          </a:bodyPr>
          <a:lstStyle>
            <a:lvl1pPr>
              <a:defRPr sz="2000">
                <a:solidFill>
                  <a:srgbClr val="FFFFFF"/>
                </a:solidFill>
                <a:latin typeface="Avenir Book"/>
                <a:cs typeface="Avenir Book"/>
              </a:defRPr>
            </a:lvl1pPr>
            <a:lvl2pPr>
              <a:defRPr sz="1800">
                <a:solidFill>
                  <a:srgbClr val="FFFFFF"/>
                </a:solidFill>
                <a:latin typeface="Avenir Book"/>
                <a:cs typeface="Avenir Book"/>
              </a:defRPr>
            </a:lvl2pPr>
            <a:lvl3pPr>
              <a:defRPr sz="1600">
                <a:solidFill>
                  <a:srgbClr val="FFFFFF"/>
                </a:solidFill>
                <a:latin typeface="Avenir Book"/>
                <a:cs typeface="Avenir Book"/>
              </a:defRPr>
            </a:lvl3pPr>
            <a:lvl4pPr>
              <a:defRPr sz="1400">
                <a:solidFill>
                  <a:srgbClr val="FFFFFF"/>
                </a:solidFill>
                <a:latin typeface="Avenir Book"/>
                <a:cs typeface="Avenir Book"/>
              </a:defRPr>
            </a:lvl4pPr>
            <a:lvl5pPr>
              <a:defRPr sz="1400">
                <a:solidFill>
                  <a:srgbClr val="FFFFFF"/>
                </a:solidFill>
                <a:latin typeface="Avenir Book"/>
                <a:cs typeface="Avenir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762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84449"/>
            <a:ext cx="8229600" cy="461659"/>
          </a:xfrm>
          <a:prstGeom prst="rect">
            <a:avLst/>
          </a:prstGeom>
        </p:spPr>
        <p:txBody>
          <a:bodyPr vert="horz" lIns="91432" tIns="45717" rIns="91432" bIns="45717" rtlCol="0" anchor="t" anchorCtr="0">
            <a:spAutoFit/>
          </a:bodyPr>
          <a:lstStyle/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57426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2111271"/>
            <a:ext cx="8229600" cy="461659"/>
          </a:xfrm>
          <a:prstGeom prst="rect">
            <a:avLst/>
          </a:prstGeom>
        </p:spPr>
        <p:txBody>
          <a:bodyPr vert="horz" lIns="91432" tIns="45717" rIns="91432" bIns="45717" rtlCol="0" anchor="t" anchorCtr="0"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39505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539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382874"/>
            <a:ext cx="2133600" cy="18819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>
                    <a:lumMod val="65000"/>
                  </a:schemeClr>
                </a:solidFill>
                <a:latin typeface="Avenir Light"/>
                <a:cs typeface="Avenir Light"/>
              </a:defRPr>
            </a:lvl1pPr>
          </a:lstStyle>
          <a:p>
            <a:r>
              <a:rPr lang="en-US" smtClean="0"/>
              <a:t>© New Life Solution, Inc. 2017 \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382874"/>
            <a:ext cx="2895600" cy="188195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bg1">
                    <a:lumMod val="65000"/>
                  </a:schemeClr>
                </a:solidFill>
                <a:latin typeface="Avenir Light"/>
                <a:cs typeface="Avenir Light"/>
              </a:defRPr>
            </a:lvl1pPr>
          </a:lstStyle>
          <a:p>
            <a:r>
              <a:rPr lang="en-US" smtClean="0"/>
              <a:t>Private &amp; Confidential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1"/>
            <a:ext cx="9144000" cy="5714999"/>
          </a:xfrm>
          <a:prstGeom prst="rect">
            <a:avLst/>
          </a:prstGeom>
          <a:solidFill>
            <a:srgbClr val="45A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3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9144000" cy="5714999"/>
          </a:xfrm>
          <a:prstGeom prst="rect">
            <a:avLst/>
          </a:prstGeom>
          <a:solidFill>
            <a:srgbClr val="45A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382874"/>
            <a:ext cx="2133600" cy="18819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  <a:latin typeface="Avenir Light"/>
                <a:cs typeface="Avenir Light"/>
              </a:defRPr>
            </a:lvl1pPr>
          </a:lstStyle>
          <a:p>
            <a:r>
              <a:rPr lang="en-US" smtClean="0"/>
              <a:t>© New Life Solution, Inc. 2017 \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382874"/>
            <a:ext cx="2895600" cy="188195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bg1"/>
                </a:solidFill>
                <a:latin typeface="Avenir Light"/>
                <a:cs typeface="Avenir Light"/>
              </a:defRPr>
            </a:lvl1pPr>
          </a:lstStyle>
          <a:p>
            <a:r>
              <a:rPr lang="en-US" smtClean="0"/>
              <a:t>Private &amp; Confidential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193148"/>
            <a:ext cx="8229600" cy="461659"/>
          </a:xfrm>
          <a:prstGeom prst="rect">
            <a:avLst/>
          </a:prstGeom>
        </p:spPr>
        <p:txBody>
          <a:bodyPr vert="horz" lIns="91432" tIns="45717" rIns="91432" bIns="45717" rtlCol="0"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>
          <a:xfrm>
            <a:off x="457200" y="1403048"/>
            <a:ext cx="8229600" cy="3702088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410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5750"/>
            <a:ext cx="8229600" cy="461659"/>
          </a:xfrm>
          <a:prstGeom prst="rect">
            <a:avLst/>
          </a:prstGeom>
        </p:spPr>
        <p:txBody>
          <a:bodyPr vert="horz" lIns="91432" tIns="45717" rIns="91432" bIns="45717" rtlCol="0" anchor="t" anchorCtr="0">
            <a:sp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3048"/>
            <a:ext cx="8229600" cy="3702088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meQuilibrium-logo-standard.png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4336" y="5349879"/>
            <a:ext cx="972464" cy="221188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457200" y="5355623"/>
            <a:ext cx="21336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  <a:latin typeface="Avenir Light"/>
                <a:cs typeface="Avenir Light"/>
              </a:rPr>
              <a:t>©</a:t>
            </a:r>
            <a:r>
              <a:rPr lang="en-US" sz="800" baseline="0" dirty="0" smtClean="0">
                <a:solidFill>
                  <a:schemeClr val="bg1">
                    <a:lumMod val="75000"/>
                  </a:schemeClr>
                </a:solidFill>
                <a:latin typeface="Avenir Light"/>
                <a:cs typeface="Avenir Light"/>
              </a:rPr>
              <a:t> 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  <a:latin typeface="Avenir Light"/>
                <a:cs typeface="Avenir Light"/>
              </a:rPr>
              <a:t>New Life</a:t>
            </a:r>
            <a:r>
              <a:rPr lang="en-US" sz="800" baseline="0" dirty="0" smtClean="0">
                <a:solidFill>
                  <a:schemeClr val="bg1">
                    <a:lumMod val="75000"/>
                  </a:schemeClr>
                </a:solidFill>
                <a:latin typeface="Avenir Light"/>
                <a:cs typeface="Avenir Light"/>
              </a:rPr>
              <a:t> Solution, Inc. 2017</a:t>
            </a:r>
            <a:endParaRPr lang="en-US" sz="800" dirty="0">
              <a:solidFill>
                <a:schemeClr val="bg1">
                  <a:lumMod val="75000"/>
                </a:schemeClr>
              </a:solidFill>
              <a:latin typeface="Avenir Light"/>
              <a:cs typeface="Avenir Light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124200" y="5355623"/>
            <a:ext cx="28956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  <a:latin typeface="Avenir Light"/>
                <a:cs typeface="Avenir Light"/>
              </a:rPr>
              <a:t>Private</a:t>
            </a:r>
            <a:r>
              <a:rPr lang="en-US" sz="800" baseline="0" dirty="0" smtClean="0">
                <a:solidFill>
                  <a:schemeClr val="bg1">
                    <a:lumMod val="75000"/>
                  </a:schemeClr>
                </a:solidFill>
                <a:latin typeface="Avenir Light"/>
                <a:cs typeface="Avenir Light"/>
              </a:rPr>
              <a:t> &amp; Confidential</a:t>
            </a:r>
            <a:endParaRPr lang="en-US" sz="800" dirty="0">
              <a:solidFill>
                <a:schemeClr val="bg1">
                  <a:lumMod val="75000"/>
                </a:schemeClr>
              </a:solidFill>
              <a:latin typeface="Avenir Light"/>
              <a:cs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69101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0" r:id="rId2"/>
    <p:sldLayoutId id="2147483658" r:id="rId3"/>
    <p:sldLayoutId id="2147483654" r:id="rId4"/>
    <p:sldLayoutId id="2147483660" r:id="rId5"/>
    <p:sldLayoutId id="2147483655" r:id="rId6"/>
    <p:sldLayoutId id="2147483661" r:id="rId7"/>
    <p:sldLayoutId id="2147483662" r:id="rId8"/>
  </p:sldLayoutIdLst>
  <p:hf sldNum="0" hdr="0" ftr="0" dt="0"/>
  <p:txStyles>
    <p:titleStyle>
      <a:lvl1pPr algn="l" defTabSz="457163" rtl="0" eaLnBrk="1" latinLnBrk="0" hangingPunct="1">
        <a:spcBef>
          <a:spcPct val="0"/>
        </a:spcBef>
        <a:buNone/>
        <a:defRPr sz="2400" b="0" i="0" kern="1200">
          <a:solidFill>
            <a:srgbClr val="F68B1F"/>
          </a:solidFill>
          <a:latin typeface="Avenir Medium"/>
          <a:ea typeface="+mj-ea"/>
          <a:cs typeface="Avenir Medium"/>
        </a:defRPr>
      </a:lvl1pPr>
    </p:titleStyle>
    <p:bodyStyle>
      <a:lvl1pPr marL="164578" indent="-164592" algn="l" defTabSz="457163" rtl="0" eaLnBrk="1" latinLnBrk="0" hangingPunct="1">
        <a:spcBef>
          <a:spcPts val="480"/>
        </a:spcBef>
        <a:spcAft>
          <a:spcPts val="0"/>
        </a:spcAft>
        <a:buFont typeface="Arial"/>
        <a:buChar char="•"/>
        <a:defRPr sz="2000" b="0" i="0" kern="1200">
          <a:solidFill>
            <a:srgbClr val="7F7F7F"/>
          </a:solidFill>
          <a:latin typeface="Avenir Book"/>
          <a:ea typeface="+mn-ea"/>
          <a:cs typeface="Avenir Book"/>
        </a:defRPr>
      </a:lvl1pPr>
      <a:lvl2pPr marL="329158" indent="-164592" algn="l" defTabSz="457163" rtl="0" eaLnBrk="1" latinLnBrk="0" hangingPunct="1">
        <a:spcBef>
          <a:spcPts val="480"/>
        </a:spcBef>
        <a:spcAft>
          <a:spcPts val="0"/>
        </a:spcAft>
        <a:buFont typeface="Arial"/>
        <a:buChar char="–"/>
        <a:defRPr sz="1800" b="0" i="0" kern="1200">
          <a:solidFill>
            <a:srgbClr val="7F7F7F"/>
          </a:solidFill>
          <a:latin typeface="Avenir Book"/>
          <a:ea typeface="+mn-ea"/>
          <a:cs typeface="Avenir Book"/>
        </a:defRPr>
      </a:lvl2pPr>
      <a:lvl3pPr marL="493736" indent="-164592" algn="l" defTabSz="457163" rtl="0" eaLnBrk="1" latinLnBrk="0" hangingPunct="1">
        <a:spcBef>
          <a:spcPts val="480"/>
        </a:spcBef>
        <a:spcAft>
          <a:spcPts val="0"/>
        </a:spcAft>
        <a:buFont typeface="Arial"/>
        <a:buChar char="•"/>
        <a:defRPr sz="1600" b="0" i="0" kern="1200">
          <a:solidFill>
            <a:srgbClr val="7F7F7F"/>
          </a:solidFill>
          <a:latin typeface="Avenir Book"/>
          <a:ea typeface="+mn-ea"/>
          <a:cs typeface="Avenir Book"/>
        </a:defRPr>
      </a:lvl3pPr>
      <a:lvl4pPr marL="658315" indent="-164592" algn="l" defTabSz="457163" rtl="0" eaLnBrk="1" latinLnBrk="0" hangingPunct="1">
        <a:spcBef>
          <a:spcPts val="480"/>
        </a:spcBef>
        <a:spcAft>
          <a:spcPts val="0"/>
        </a:spcAft>
        <a:buFont typeface="Arial"/>
        <a:buChar char="–"/>
        <a:defRPr sz="1400" b="0" i="0" kern="1200">
          <a:solidFill>
            <a:srgbClr val="7F7F7F"/>
          </a:solidFill>
          <a:latin typeface="Avenir Book"/>
          <a:ea typeface="+mn-ea"/>
          <a:cs typeface="Avenir Book"/>
        </a:defRPr>
      </a:lvl4pPr>
      <a:lvl5pPr marL="822894" indent="-164592" algn="l" defTabSz="457163" rtl="0" eaLnBrk="1" latinLnBrk="0" hangingPunct="1">
        <a:spcBef>
          <a:spcPts val="480"/>
        </a:spcBef>
        <a:spcAft>
          <a:spcPts val="0"/>
        </a:spcAft>
        <a:buFont typeface="Arial"/>
        <a:buChar char="»"/>
        <a:defRPr sz="1400" b="0" i="0" kern="1200">
          <a:solidFill>
            <a:srgbClr val="7F7F7F"/>
          </a:solidFill>
          <a:latin typeface="Avenir Book"/>
          <a:ea typeface="+mn-ea"/>
          <a:cs typeface="Avenir Book"/>
        </a:defRPr>
      </a:lvl5pPr>
      <a:lvl6pPr marL="2514399" indent="-228582" algn="l" defTabSz="45716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62" indent="-228582" algn="l" defTabSz="45716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26" indent="-228582" algn="l" defTabSz="45716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90" indent="-228582" algn="l" defTabSz="45716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3" algn="l" defTabSz="457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7" algn="l" defTabSz="457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0" algn="l" defTabSz="457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54" algn="l" defTabSz="457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8" algn="l" defTabSz="457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80" algn="l" defTabSz="457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44" algn="l" defTabSz="457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08" algn="l" defTabSz="457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myhpbenefit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Started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06280" y="3536453"/>
            <a:ext cx="3402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Avenir Black" charset="0"/>
                <a:ea typeface="Avenir Black" charset="0"/>
                <a:cs typeface="Avenir Black" charset="0"/>
              </a:rPr>
              <a:t>1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11405" y="1219353"/>
            <a:ext cx="494875" cy="433046"/>
            <a:chOff x="1677098" y="4356554"/>
            <a:chExt cx="340273" cy="340271"/>
          </a:xfrm>
        </p:grpSpPr>
        <p:sp>
          <p:nvSpPr>
            <p:cNvPr id="7" name="Oval 6"/>
            <p:cNvSpPr/>
            <p:nvPr/>
          </p:nvSpPr>
          <p:spPr>
            <a:xfrm>
              <a:off x="1677100" y="4356554"/>
              <a:ext cx="340271" cy="340271"/>
            </a:xfrm>
            <a:prstGeom prst="ellipse">
              <a:avLst/>
            </a:prstGeom>
            <a:solidFill>
              <a:srgbClr val="45A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00"/>
                </a:spcBef>
              </a:pPr>
              <a:endParaRPr lang="en-US" sz="1500" b="1" dirty="0">
                <a:latin typeface="Avenir Black" charset="0"/>
                <a:ea typeface="Avenir Black" charset="0"/>
                <a:cs typeface="Avenir Black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77098" y="4356554"/>
              <a:ext cx="340271" cy="2902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Avenir Black" charset="0"/>
                  <a:ea typeface="Avenir Black" charset="0"/>
                  <a:cs typeface="Avenir Black" charset="0"/>
                </a:rPr>
                <a:t>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11406" y="2220245"/>
            <a:ext cx="497365" cy="433046"/>
            <a:chOff x="1675386" y="4356554"/>
            <a:chExt cx="341985" cy="340271"/>
          </a:xfrm>
        </p:grpSpPr>
        <p:sp>
          <p:nvSpPr>
            <p:cNvPr id="10" name="Oval 9"/>
            <p:cNvSpPr/>
            <p:nvPr/>
          </p:nvSpPr>
          <p:spPr>
            <a:xfrm>
              <a:off x="1677100" y="4356554"/>
              <a:ext cx="340271" cy="340271"/>
            </a:xfrm>
            <a:prstGeom prst="ellipse">
              <a:avLst/>
            </a:prstGeom>
            <a:solidFill>
              <a:srgbClr val="45A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00"/>
                </a:spcBef>
              </a:pPr>
              <a:endParaRPr lang="en-US" sz="1500" b="1" dirty="0">
                <a:latin typeface="Avenir Black" charset="0"/>
                <a:ea typeface="Avenir Black" charset="0"/>
                <a:cs typeface="Avenir Black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75386" y="4364175"/>
              <a:ext cx="340271" cy="2902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Avenir Black" charset="0"/>
                  <a:ea typeface="Avenir Black" charset="0"/>
                  <a:cs typeface="Avenir Black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Avenir Black" charset="0"/>
                <a:ea typeface="Avenir Black" charset="0"/>
                <a:cs typeface="Avenir Black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011407" y="3275191"/>
            <a:ext cx="494877" cy="433046"/>
            <a:chOff x="1677097" y="4356554"/>
            <a:chExt cx="340274" cy="340271"/>
          </a:xfrm>
        </p:grpSpPr>
        <p:sp>
          <p:nvSpPr>
            <p:cNvPr id="13" name="Oval 12"/>
            <p:cNvSpPr/>
            <p:nvPr/>
          </p:nvSpPr>
          <p:spPr>
            <a:xfrm>
              <a:off x="1677100" y="4356554"/>
              <a:ext cx="340271" cy="340271"/>
            </a:xfrm>
            <a:prstGeom prst="ellipse">
              <a:avLst/>
            </a:prstGeom>
            <a:solidFill>
              <a:srgbClr val="45A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00"/>
                </a:spcBef>
              </a:pPr>
              <a:endParaRPr lang="en-US" sz="1500" b="1" dirty="0">
                <a:latin typeface="Avenir Black" charset="0"/>
                <a:ea typeface="Avenir Black" charset="0"/>
                <a:cs typeface="Avenir Black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77097" y="4390425"/>
              <a:ext cx="340271" cy="2902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Avenir Black" charset="0"/>
                  <a:ea typeface="Avenir Black" charset="0"/>
                  <a:cs typeface="Avenir Black" charset="0"/>
                </a:rPr>
                <a:t>3</a:t>
              </a:r>
              <a:endParaRPr lang="en-US" b="1" dirty="0">
                <a:solidFill>
                  <a:schemeClr val="bg1"/>
                </a:solidFill>
                <a:latin typeface="Avenir Black" charset="0"/>
                <a:ea typeface="Avenir Black" charset="0"/>
                <a:cs typeface="Avenir Black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673092" y="3318297"/>
            <a:ext cx="633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C6C6C"/>
                </a:solidFill>
                <a:latin typeface="Avenir Book"/>
                <a:cs typeface="Avenir Book"/>
              </a:rPr>
              <a:t>Take the meQ Stress </a:t>
            </a:r>
            <a:r>
              <a:rPr lang="en-US" dirty="0">
                <a:solidFill>
                  <a:srgbClr val="6C6C6C"/>
                </a:solidFill>
                <a:latin typeface="Avenir Book"/>
                <a:cs typeface="Avenir Book"/>
              </a:rPr>
              <a:t>A</a:t>
            </a:r>
            <a:r>
              <a:rPr lang="en-US" dirty="0" smtClean="0">
                <a:solidFill>
                  <a:srgbClr val="6C6C6C"/>
                </a:solidFill>
                <a:latin typeface="Avenir Book"/>
                <a:cs typeface="Avenir Book"/>
              </a:rPr>
              <a:t>ssessment</a:t>
            </a:r>
            <a:endParaRPr lang="en-US" sz="1400" dirty="0">
              <a:solidFill>
                <a:srgbClr val="6C6C6C"/>
              </a:solidFill>
              <a:latin typeface="Avenir Book"/>
              <a:cs typeface="Avenir Book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73092" y="1219353"/>
            <a:ext cx="633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C6C6C"/>
                </a:solidFill>
                <a:latin typeface="Avenir Book"/>
                <a:cs typeface="Avenir Book"/>
              </a:rPr>
              <a:t>Got to </a:t>
            </a:r>
            <a:r>
              <a:rPr lang="en-US" dirty="0" smtClean="0">
                <a:solidFill>
                  <a:srgbClr val="6C6C6C"/>
                </a:solidFill>
                <a:latin typeface="Avenir Book"/>
                <a:cs typeface="Avenir Book"/>
                <a:hlinkClick r:id="rId3"/>
              </a:rPr>
              <a:t>www.myhpbenefits.com</a:t>
            </a:r>
            <a:r>
              <a:rPr lang="en-US" dirty="0">
                <a:solidFill>
                  <a:srgbClr val="6C6C6C"/>
                </a:solidFill>
                <a:latin typeface="Avenir Book"/>
                <a:cs typeface="Avenir Book"/>
              </a:rPr>
              <a:t> or </a:t>
            </a:r>
            <a:r>
              <a:rPr lang="en-US" dirty="0" err="1">
                <a:solidFill>
                  <a:srgbClr val="6C6C6C"/>
                </a:solidFill>
                <a:latin typeface="Avenir Book"/>
                <a:cs typeface="Avenir Book"/>
              </a:rPr>
              <a:t>Join.virginpulse.com</a:t>
            </a:r>
            <a:r>
              <a:rPr lang="en-US" dirty="0">
                <a:solidFill>
                  <a:srgbClr val="6C6C6C"/>
                </a:solidFill>
                <a:latin typeface="Avenir Book"/>
                <a:cs typeface="Avenir Book"/>
              </a:rPr>
              <a:t>/</a:t>
            </a:r>
            <a:r>
              <a:rPr lang="en-US" dirty="0" smtClean="0">
                <a:solidFill>
                  <a:srgbClr val="6C6C6C"/>
                </a:solidFill>
                <a:latin typeface="Avenir Book"/>
                <a:cs typeface="Avenir Book"/>
              </a:rPr>
              <a:t>HP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73092" y="2229944"/>
            <a:ext cx="633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C6C6C"/>
                </a:solidFill>
                <a:latin typeface="Avenir Book"/>
                <a:cs typeface="Avenir Book"/>
              </a:rPr>
              <a:t>Set up your account</a:t>
            </a:r>
            <a:endParaRPr lang="en-US" sz="1400" dirty="0">
              <a:solidFill>
                <a:srgbClr val="6C6C6C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4285960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Started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06280" y="3536453"/>
            <a:ext cx="3402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Avenir Black" charset="0"/>
                <a:ea typeface="Avenir Black" charset="0"/>
                <a:cs typeface="Avenir Black" charset="0"/>
              </a:rPr>
              <a:t>1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11405" y="1219353"/>
            <a:ext cx="494875" cy="433046"/>
            <a:chOff x="1677098" y="4356554"/>
            <a:chExt cx="340273" cy="340271"/>
          </a:xfrm>
        </p:grpSpPr>
        <p:sp>
          <p:nvSpPr>
            <p:cNvPr id="7" name="Oval 6"/>
            <p:cNvSpPr/>
            <p:nvPr/>
          </p:nvSpPr>
          <p:spPr>
            <a:xfrm>
              <a:off x="1677100" y="4356554"/>
              <a:ext cx="340271" cy="340271"/>
            </a:xfrm>
            <a:prstGeom prst="ellipse">
              <a:avLst/>
            </a:prstGeom>
            <a:solidFill>
              <a:srgbClr val="45A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00"/>
                </a:spcBef>
              </a:pPr>
              <a:endParaRPr lang="en-US" sz="1500" b="1" dirty="0">
                <a:latin typeface="Avenir Black" charset="0"/>
                <a:ea typeface="Avenir Black" charset="0"/>
                <a:cs typeface="Avenir Black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77098" y="4356554"/>
              <a:ext cx="340271" cy="2902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Avenir Black" charset="0"/>
                  <a:ea typeface="Avenir Black" charset="0"/>
                  <a:cs typeface="Avenir Black" charset="0"/>
                </a:rPr>
                <a:t>4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11406" y="2599276"/>
            <a:ext cx="497365" cy="433046"/>
            <a:chOff x="1675386" y="4356554"/>
            <a:chExt cx="341985" cy="340271"/>
          </a:xfrm>
        </p:grpSpPr>
        <p:sp>
          <p:nvSpPr>
            <p:cNvPr id="10" name="Oval 9"/>
            <p:cNvSpPr/>
            <p:nvPr/>
          </p:nvSpPr>
          <p:spPr>
            <a:xfrm>
              <a:off x="1677100" y="4356554"/>
              <a:ext cx="340271" cy="340271"/>
            </a:xfrm>
            <a:prstGeom prst="ellipse">
              <a:avLst/>
            </a:prstGeom>
            <a:solidFill>
              <a:srgbClr val="45A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00"/>
                </a:spcBef>
              </a:pPr>
              <a:endParaRPr lang="en-US" sz="1500" b="1" dirty="0">
                <a:latin typeface="Avenir Black" charset="0"/>
                <a:ea typeface="Avenir Black" charset="0"/>
                <a:cs typeface="Avenir Black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75386" y="4364175"/>
              <a:ext cx="340271" cy="2902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Avenir Black" charset="0"/>
                  <a:ea typeface="Avenir Black" charset="0"/>
                  <a:cs typeface="Avenir Black" charset="0"/>
                </a:rPr>
                <a:t>5</a:t>
              </a:r>
              <a:endParaRPr lang="en-US" b="1" dirty="0">
                <a:solidFill>
                  <a:schemeClr val="bg1"/>
                </a:solidFill>
                <a:latin typeface="Avenir Black" charset="0"/>
                <a:ea typeface="Avenir Black" charset="0"/>
                <a:cs typeface="Avenir Black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673092" y="2578197"/>
            <a:ext cx="63382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C6C6C"/>
                </a:solidFill>
                <a:latin typeface="Avenir Book"/>
                <a:cs typeface="Avenir Book"/>
              </a:rPr>
              <a:t>Begin your personalized program</a:t>
            </a:r>
          </a:p>
          <a:p>
            <a:r>
              <a:rPr lang="en-US" sz="1400" dirty="0" smtClean="0">
                <a:solidFill>
                  <a:srgbClr val="6C6C6C"/>
                </a:solidFill>
                <a:latin typeface="Avenir Book"/>
                <a:cs typeface="Avenir Book"/>
              </a:rPr>
              <a:t>On your own meQuilibrium journey, you’ll be learning new strategies to help deal with stress by building new skills. </a:t>
            </a:r>
            <a:endParaRPr lang="en-US" sz="1400" dirty="0">
              <a:solidFill>
                <a:srgbClr val="6C6C6C"/>
              </a:solidFill>
              <a:latin typeface="Avenir Book"/>
              <a:cs typeface="Avenir Book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73092" y="1219353"/>
            <a:ext cx="63382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C6C6C"/>
                </a:solidFill>
                <a:latin typeface="Avenir Book"/>
                <a:cs typeface="Avenir Book"/>
              </a:rPr>
              <a:t>Get your profile</a:t>
            </a:r>
            <a:endParaRPr lang="en-US" sz="1400" dirty="0">
              <a:solidFill>
                <a:srgbClr val="6C6C6C"/>
              </a:solidFill>
              <a:latin typeface="Avenir Book"/>
              <a:cs typeface="Avenir Book"/>
            </a:endParaRPr>
          </a:p>
          <a:p>
            <a:r>
              <a:rPr lang="en-US" sz="1400" dirty="0" smtClean="0">
                <a:solidFill>
                  <a:srgbClr val="6C6C6C"/>
                </a:solidFill>
                <a:latin typeface="Avenir Book"/>
                <a:cs typeface="Avenir Book"/>
              </a:rPr>
              <a:t>Learn your greatest sources of stress, and what aspects of your life are helping you thrive versus what’s holding you back. </a:t>
            </a:r>
            <a:endParaRPr lang="en-US" dirty="0" smtClean="0">
              <a:solidFill>
                <a:srgbClr val="6C6C6C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335730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Out Your meQ Profile </a:t>
            </a:r>
            <a:endParaRPr lang="en-US" dirty="0"/>
          </a:p>
        </p:txBody>
      </p:sp>
      <p:pic>
        <p:nvPicPr>
          <p:cNvPr id="6" name="Shape 191" descr="Screen Shot 2016-06-21 at 1.53.56 PM.png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936" y="1015285"/>
            <a:ext cx="1878325" cy="4048311"/>
          </a:xfrm>
          <a:prstGeom prst="rect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Shape 192" descr="Screen Shot 2016-06-21 at 2.00.35 PM.png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4414"/>
          <a:stretch/>
        </p:blipFill>
        <p:spPr>
          <a:xfrm>
            <a:off x="4492975" y="1015286"/>
            <a:ext cx="2255424" cy="3152975"/>
          </a:xfrm>
          <a:prstGeom prst="rect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Shape 193" descr="Screen Shot 2016-06-21 at 2.01.54 PM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82225" y="1015286"/>
            <a:ext cx="2100450" cy="2821325"/>
          </a:xfrm>
          <a:prstGeom prst="rect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Shape 194" descr="Screen Shot 2016-06-21 at 2.06.17 PM.png"/>
          <p:cNvPicPr preferRelativeResize="0"/>
          <p:nvPr/>
        </p:nvPicPr>
        <p:blipFill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8700" y="1015285"/>
            <a:ext cx="2100450" cy="3731536"/>
          </a:xfrm>
          <a:prstGeom prst="rect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</p:pic>
    </p:spTree>
    <p:extLst>
      <p:ext uri="{BB962C8B-B14F-4D97-AF65-F5344CB8AC3E}">
        <p14:creationId xmlns:p14="http://schemas.microsoft.com/office/powerpoint/2010/main" val="3476596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5AAD2"/>
      </a:accent1>
      <a:accent2>
        <a:srgbClr val="1D4757"/>
      </a:accent2>
      <a:accent3>
        <a:srgbClr val="9BBB59"/>
      </a:accent3>
      <a:accent4>
        <a:srgbClr val="F68B1F"/>
      </a:accent4>
      <a:accent5>
        <a:srgbClr val="6C6C6C"/>
      </a:accent5>
      <a:accent6>
        <a:srgbClr val="EBE9D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97442</TotalTime>
  <Words>88</Words>
  <Application>Microsoft Macintosh PowerPoint</Application>
  <PresentationFormat>On-screen Show (16:10)</PresentationFormat>
  <Paragraphs>20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Let’s Get Started</vt:lpstr>
      <vt:lpstr>Let’s Get Started</vt:lpstr>
      <vt:lpstr>Check Out Your meQ Profile </vt:lpstr>
    </vt:vector>
  </TitlesOfParts>
  <Company>meQuilibrium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 Kurtz</dc:creator>
  <cp:lastModifiedBy>Alex Macfayden</cp:lastModifiedBy>
  <cp:revision>434</cp:revision>
  <cp:lastPrinted>2016-06-08T19:18:42Z</cp:lastPrinted>
  <dcterms:created xsi:type="dcterms:W3CDTF">2016-04-13T17:30:03Z</dcterms:created>
  <dcterms:modified xsi:type="dcterms:W3CDTF">2017-02-08T19:43:19Z</dcterms:modified>
</cp:coreProperties>
</file>